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FA2551B-C40F-486C-B54A-C47D4805BF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6062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C182C50-458B-4D60-B2EA-A8B83C99DAC4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850BE34-A919-4FD0-ADFD-32BEC0113662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E4819E-4666-44EC-937A-45AE77127576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5F4ECA-4A17-4842-90DC-9D2B262551A1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737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95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懇求我主，鑒察我的心思，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Search me, O God, and know my heart today;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求主試驗我，知道我心事；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Try me, O Savior, know my thoughts, I pray.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看我裡面，有何惡行沒有，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See if there be some wicked way in me;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洗去每一罪孽，使我自由。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Cleanse me from every sin and set me free.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H652 </a:t>
            </a: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懇求我主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鑒察我的心思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CN" altLang="en-US" sz="2800" b="1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SEARCH ME, GOD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49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讚美我主，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祢已潔淨我罪，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praise Thee, Lord, for cleansing me from sin;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實現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應許，純淨我心內；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Fulfill Thy Word and make me pure within,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求以靈火，潔淨以往羞情，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</a:t>
            </a:r>
            <a:endParaRPr lang="zh-CN" altLang="en-US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Fill me with fire where once I burned with shame;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我只渴慕能榮顯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聖名。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Grant my desire to magnify Thy name.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主，佔有我，使我完全歸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take my life and make it wholly Thine;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以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大愛，充滿貧窮心裡；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Fill my poor heart with Thy great love divine.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奪我深處  驕傲、情慾、意志，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Take all my will, my passion, self and pride;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我今降服，求主與我同止。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now surrender, Lord- in me abide.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zh-TW" sz="2400" dirty="0">
                <a:ea typeface="新細明體" pitchFamily="18" charset="-120"/>
              </a:rPr>
              <a:t>H652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懇求聖靈，賜下復興之火，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Holy ghost, revival comes from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求使復興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先在我心點活；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revival- start the work in me.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既宣告供給復興需要，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Thy word declares Thou wilt supply our need;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為這祝福，我今迫切禱告。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blessings now, O Lord, I humbly plead.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171</TotalTime>
  <Words>380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H652  懇求我主，鑒察我的心思  SEARCH ME, GOD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H652 懇求我主，鑒察我的心思 SEARCH ME, GOD</dc:title>
  <dc:subject>Hymnary 聖徒詩歌</dc:subject>
  <dc:creator>J. Edwin Orr</dc:creator>
  <cp:lastModifiedBy>Timothy Liang</cp:lastModifiedBy>
  <cp:revision>24</cp:revision>
  <dcterms:created xsi:type="dcterms:W3CDTF">2001-06-19T23:47:34Z</dcterms:created>
  <dcterms:modified xsi:type="dcterms:W3CDTF">2017-08-06T15:37:20Z</dcterms:modified>
</cp:coreProperties>
</file>